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6778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410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9353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110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1145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373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7167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8431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0897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444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4867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1673E-C9F3-4A41-B6A1-8C8212097C32}" type="datetimeFigureOut">
              <a:rPr lang="es-SV" smtClean="0"/>
              <a:t>06/05/2020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8B035-CBDD-4B87-92F6-8FE69588708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57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760640"/>
          </a:xfrm>
        </p:spPr>
        <p:txBody>
          <a:bodyPr/>
          <a:lstStyle/>
          <a:p>
            <a:endParaRPr lang="es-SV" dirty="0"/>
          </a:p>
        </p:txBody>
      </p:sp>
      <p:sp>
        <p:nvSpPr>
          <p:cNvPr id="4" name="4 Subtítulo"/>
          <p:cNvSpPr txBox="1">
            <a:spLocks/>
          </p:cNvSpPr>
          <p:nvPr/>
        </p:nvSpPr>
        <p:spPr>
          <a:xfrm rot="21238622" flipV="1">
            <a:off x="-306761" y="1133400"/>
            <a:ext cx="8947301" cy="5252103"/>
          </a:xfrm>
          <a:prstGeom prst="rtTriangle">
            <a:avLst/>
          </a:prstGeom>
          <a:pattFill prst="wdUpDiag">
            <a:fgClr>
              <a:srgbClr val="0082DA"/>
            </a:fgClr>
            <a:bgClr>
              <a:srgbClr val="1682B2"/>
            </a:bgClr>
          </a:patt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SV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8436">
            <a:off x="-1230630" y="-1902918"/>
            <a:ext cx="9534830" cy="489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90" y="-2940697"/>
            <a:ext cx="5904656" cy="495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 descr="Resultado de imagen para logo ute sector justicia png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o="urn:schemas-microsoft-com:office:office" xmlns:v="urn:schemas-microsoft-com:vml" xmlns:w10="urn:schemas-microsoft-com:office:word" xmlns:w="http://schemas.openxmlformats.org/wordprocessingml/2006/main" xmlns:w16se="http://schemas.microsoft.com/office/word/2015/wordml/symex" xmlns:a16="http://schemas.microsoft.com/office/drawing/2014/main" xmlns:w15="http://schemas.microsoft.com/office/word/2012/wordml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E52DECEE-E303-4995-8E06-77E5D64E0F0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544" y="1861420"/>
            <a:ext cx="2070100" cy="20173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CuadroTexto"/>
          <p:cNvSpPr txBox="1"/>
          <p:nvPr/>
        </p:nvSpPr>
        <p:spPr>
          <a:xfrm>
            <a:off x="1403648" y="4149080"/>
            <a:ext cx="6593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b="1" dirty="0" smtClean="0">
                <a:latin typeface="Arial Black" pitchFamily="34" charset="0"/>
              </a:rPr>
              <a:t>Indicaciones ante</a:t>
            </a:r>
          </a:p>
          <a:p>
            <a:pPr algn="ctr"/>
            <a:r>
              <a:rPr lang="es-SV" sz="4000" b="1" dirty="0" smtClean="0">
                <a:latin typeface="Arial Black" pitchFamily="34" charset="0"/>
              </a:rPr>
              <a:t>Emergencia de COVID19</a:t>
            </a:r>
            <a:endParaRPr lang="es-SV" sz="4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1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7848872" cy="5361459"/>
          </a:xfrm>
        </p:spPr>
      </p:pic>
    </p:spTree>
    <p:extLst>
      <p:ext uri="{BB962C8B-B14F-4D97-AF65-F5344CB8AC3E}">
        <p14:creationId xmlns:p14="http://schemas.microsoft.com/office/powerpoint/2010/main" val="7111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7632847" cy="5577483"/>
          </a:xfrm>
        </p:spPr>
      </p:pic>
    </p:spTree>
    <p:extLst>
      <p:ext uri="{BB962C8B-B14F-4D97-AF65-F5344CB8AC3E}">
        <p14:creationId xmlns:p14="http://schemas.microsoft.com/office/powerpoint/2010/main" val="39770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8136904" cy="5793507"/>
          </a:xfrm>
        </p:spPr>
      </p:pic>
    </p:spTree>
    <p:extLst>
      <p:ext uri="{BB962C8B-B14F-4D97-AF65-F5344CB8AC3E}">
        <p14:creationId xmlns:p14="http://schemas.microsoft.com/office/powerpoint/2010/main" val="21077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5</Words>
  <Application>Microsoft Office PowerPoint</Application>
  <PresentationFormat>Presentación en pantalla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7</cp:revision>
  <dcterms:created xsi:type="dcterms:W3CDTF">2020-05-04T23:38:54Z</dcterms:created>
  <dcterms:modified xsi:type="dcterms:W3CDTF">2020-05-06T18:09:44Z</dcterms:modified>
</cp:coreProperties>
</file>